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3"/>
  </p:notesMasterIdLst>
  <p:handoutMasterIdLst>
    <p:handoutMasterId r:id="rId14"/>
  </p:handoutMasterIdLst>
  <p:sldIdLst>
    <p:sldId id="265" r:id="rId2"/>
    <p:sldId id="316" r:id="rId3"/>
    <p:sldId id="328" r:id="rId4"/>
    <p:sldId id="330" r:id="rId5"/>
    <p:sldId id="284" r:id="rId6"/>
    <p:sldId id="331" r:id="rId7"/>
    <p:sldId id="332" r:id="rId8"/>
    <p:sldId id="334" r:id="rId9"/>
    <p:sldId id="335" r:id="rId10"/>
    <p:sldId id="336" r:id="rId11"/>
    <p:sldId id="263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72" autoAdjust="0"/>
  </p:normalViewPr>
  <p:slideViewPr>
    <p:cSldViewPr snapToGrid="0" snapToObjects="1" showGuides="1">
      <p:cViewPr varScale="1">
        <p:scale>
          <a:sx n="138" d="100"/>
          <a:sy n="138" d="100"/>
        </p:scale>
        <p:origin x="1038" y="120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56309" y="2057401"/>
            <a:ext cx="8811491" cy="1842654"/>
          </a:xfrm>
        </p:spPr>
        <p:txBody>
          <a:bodyPr>
            <a:no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Статический анализ семантических связей мультиязыковых программ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293C06-90EA-3DE9-1D32-7C28BDD9B903}"/>
              </a:ext>
            </a:extLst>
          </p:cNvPr>
          <p:cNvSpPr txBox="1"/>
          <p:nvPr/>
        </p:nvSpPr>
        <p:spPr>
          <a:xfrm>
            <a:off x="595745" y="4122398"/>
            <a:ext cx="8330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Подготовил: Орловский М.Ю</a:t>
            </a:r>
          </a:p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Системное и прикладное программное обеспечение</a:t>
            </a:r>
          </a:p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Научный руководитель: Логинов И.П.</a:t>
            </a: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Дальнейшие исследования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52753" y="1889154"/>
            <a:ext cx="3220193" cy="189858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1400" dirty="0"/>
              <a:t>Возможные направления: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Выработка единой онтологии;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Примеры фич в </a:t>
            </a:r>
            <a:r>
              <a:rPr lang="en-US" sz="1400" dirty="0"/>
              <a:t>IDE;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Интеграция ИИ для формирования атрибутов.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30FCC31-1100-BD2E-5679-738184FFB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92" y="1226127"/>
            <a:ext cx="4568564" cy="3224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7433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532875" y="4337144"/>
            <a:ext cx="2345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Github.com/</a:t>
            </a:r>
            <a:r>
              <a:rPr lang="en-US" dirty="0" err="1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uberdever</a:t>
            </a:r>
            <a:b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</a:br>
            <a: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t.me: @uberdever</a:t>
            </a:r>
            <a:endParaRPr lang="ru-RU" dirty="0">
              <a:solidFill>
                <a:schemeClr val="bg1"/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Современная разработка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2075392"/>
            <a:ext cx="3227120" cy="222644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1400" dirty="0"/>
              <a:t>Особенности разработки ПО в 2023: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Разнообразие инструментальных средств;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Множество предметных областей;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Разнообразие подходов к проектированию.</a:t>
            </a:r>
            <a:endParaRPr lang="ru-RU" dirty="0"/>
          </a:p>
        </p:txBody>
      </p:sp>
      <p:pic>
        <p:nvPicPr>
          <p:cNvPr id="10" name="Picture Placeholder 9" descr="Company name&#10;&#10;Description automatically generated with low confidence">
            <a:extLst>
              <a:ext uri="{FF2B5EF4-FFF2-40B4-BE49-F238E27FC236}">
                <a16:creationId xmlns:a16="http://schemas.microsoft.com/office/drawing/2014/main" id="{DE632AB4-6FF3-D9A0-80F6-48D981C321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454" b="2580"/>
          <a:stretch/>
        </p:blipFill>
        <p:spPr>
          <a:xfrm>
            <a:off x="457200" y="1570427"/>
            <a:ext cx="4608512" cy="2592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3283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Зависимости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52753" y="2153866"/>
            <a:ext cx="3220193" cy="14254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1400" dirty="0"/>
              <a:t>Многие зависимости программных компонентов неявны, и нам приходится с этим работать. Хорошо, что </a:t>
            </a:r>
            <a:r>
              <a:rPr lang="ru-RU" sz="1400" dirty="0" err="1"/>
              <a:t>дебаггер</a:t>
            </a:r>
            <a:r>
              <a:rPr lang="ru-RU" sz="1400" dirty="0"/>
              <a:t> всегда помогает… верно?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ED7DBBB-208A-3250-9E91-6D09400B77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6"/>
          <a:stretch/>
        </p:blipFill>
        <p:spPr>
          <a:xfrm>
            <a:off x="620232" y="1217516"/>
            <a:ext cx="4263656" cy="3298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6238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Интеграция с </a:t>
            </a:r>
            <a:r>
              <a:rPr lang="en-US" dirty="0"/>
              <a:t>IDE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7909" y="1511535"/>
            <a:ext cx="3221181" cy="25727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1400" dirty="0"/>
              <a:t>Очень редко </a:t>
            </a:r>
            <a:r>
              <a:rPr lang="en-US" sz="1400" dirty="0"/>
              <a:t>IDE </a:t>
            </a:r>
            <a:r>
              <a:rPr lang="ru-RU" sz="1400" dirty="0"/>
              <a:t>имеет поддержку навигации по </a:t>
            </a:r>
            <a:r>
              <a:rPr lang="ru-RU" sz="1400" dirty="0" err="1"/>
              <a:t>мультиязыковому</a:t>
            </a:r>
            <a:r>
              <a:rPr lang="ru-RU" sz="1400" dirty="0"/>
              <a:t> коду, не говоря уже о полноценном рефакторинге или сборе статистики. Обычно, мультиязыковые </a:t>
            </a:r>
            <a:r>
              <a:rPr lang="en-US" sz="1400" dirty="0"/>
              <a:t>IDE </a:t>
            </a:r>
            <a:r>
              <a:rPr lang="ru-RU" sz="1400" dirty="0"/>
              <a:t>узкоспециализированы и не предназначены для универсального использования</a:t>
            </a: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752F1519-3DC7-16E2-6CF7-89D6A6F91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22" y="1205345"/>
            <a:ext cx="3522702" cy="3185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2285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600" b="1" dirty="0">
                <a:latin typeface="Golos Text" panose="020B0503020202020204"/>
              </a:rPr>
              <a:t>Цель работы: </a:t>
            </a:r>
          </a:p>
          <a:p>
            <a:r>
              <a:rPr lang="ru-RU" sz="1600" dirty="0">
                <a:latin typeface="Golos Text" panose="020B0503020202020204"/>
              </a:rPr>
              <a:t>Разработка универсального метода статического анализа мультиязыкового кода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Задачи: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Рассмотрение существующих методов к статическому анализу</a:t>
            </a: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Анализ особенностей современных </a:t>
            </a:r>
            <a:r>
              <a:rPr 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IDE</a:t>
            </a: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Выявление семантических связей компонентов кода</a:t>
            </a:r>
            <a:r>
              <a:rPr 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Выработка метода анализа и реализация минимального прототипа</a:t>
            </a: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Структура семантического узла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7909" y="2238897"/>
            <a:ext cx="3221181" cy="115402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1400" dirty="0"/>
              <a:t>Семантические узлы позволяют сформировать граф зависимостей в почти любом человеко-читаемом коде.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A0F6D9-EC83-0323-DF98-A7DB0FFD7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10" y="1648717"/>
            <a:ext cx="4433455" cy="2298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866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Пример связи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1CCE2-D3FC-7248-2FD1-806A3A417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28" y="1639349"/>
            <a:ext cx="8280544" cy="257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86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 прототипе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55FADF-4A9A-B33D-6CAC-51A5EA973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13" y="1537856"/>
            <a:ext cx="7944173" cy="2981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1873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600" b="1" dirty="0">
                <a:latin typeface="Golos Text" panose="020B0503020202020204"/>
              </a:rPr>
              <a:t>Основные характеристики метода:</a:t>
            </a:r>
            <a:endParaRPr lang="ru-RU" sz="16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Независим относительно технологий</a:t>
            </a: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Анализ асинхронный;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Используется заранее выработанная онтология</a:t>
            </a:r>
            <a:r>
              <a:rPr 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Получение узлов происходит при </a:t>
            </a:r>
            <a:r>
              <a:rPr lang="ru-RU" dirty="0" err="1">
                <a:solidFill>
                  <a:srgbClr val="2C2D2E"/>
                </a:solidFill>
                <a:latin typeface="Golos Text" panose="020B0503020202020204"/>
              </a:rPr>
              <a:t>парсинге</a:t>
            </a: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, затем идет связывание;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Сложность сильно связана с объемом кода и </a:t>
            </a: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технологического стека</a:t>
            </a: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28439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5484</TotalTime>
  <Words>236</Words>
  <Application>Microsoft Office PowerPoint</Application>
  <PresentationFormat>On-screen Show (16:9)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Статический анализ семантических связей мультиязыковых программ</vt:lpstr>
      <vt:lpstr>Современная разработка</vt:lpstr>
      <vt:lpstr>Зависимости</vt:lpstr>
      <vt:lpstr>Интеграция с IDE</vt:lpstr>
      <vt:lpstr>Постановка задачи</vt:lpstr>
      <vt:lpstr>Структура семантического узла</vt:lpstr>
      <vt:lpstr>Пример связи</vt:lpstr>
      <vt:lpstr>О прототипе</vt:lpstr>
      <vt:lpstr>Выводы</vt:lpstr>
      <vt:lpstr>Дальнейшие исследования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Орловский Максим Юрьевич</cp:lastModifiedBy>
  <cp:revision>123</cp:revision>
  <dcterms:created xsi:type="dcterms:W3CDTF">2014-06-27T12:30:22Z</dcterms:created>
  <dcterms:modified xsi:type="dcterms:W3CDTF">2023-04-04T09:24:14Z</dcterms:modified>
</cp:coreProperties>
</file>